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3" r:id="rId5"/>
    <p:sldId id="259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74" r:id="rId14"/>
    <p:sldId id="276" r:id="rId15"/>
    <p:sldId id="281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8927-1E34-450B-9B4B-B0E42922DE81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96E7-0FF7-474F-AEC6-E0894EE0D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8927-1E34-450B-9B4B-B0E42922DE81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96E7-0FF7-474F-AEC6-E0894EE0D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8927-1E34-450B-9B4B-B0E42922DE81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96E7-0FF7-474F-AEC6-E0894EE0D95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8927-1E34-450B-9B4B-B0E42922DE81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96E7-0FF7-474F-AEC6-E0894EE0D95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8927-1E34-450B-9B4B-B0E42922DE81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96E7-0FF7-474F-AEC6-E0894EE0D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8927-1E34-450B-9B4B-B0E42922DE81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96E7-0FF7-474F-AEC6-E0894EE0D95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8927-1E34-450B-9B4B-B0E42922DE81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96E7-0FF7-474F-AEC6-E0894EE0D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8927-1E34-450B-9B4B-B0E42922DE81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96E7-0FF7-474F-AEC6-E0894EE0D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8927-1E34-450B-9B4B-B0E42922DE81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96E7-0FF7-474F-AEC6-E0894EE0D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8927-1E34-450B-9B4B-B0E42922DE81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96E7-0FF7-474F-AEC6-E0894EE0D95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8927-1E34-450B-9B4B-B0E42922DE81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96E7-0FF7-474F-AEC6-E0894EE0D95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FCA8927-1E34-450B-9B4B-B0E42922DE81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77B96E7-0FF7-474F-AEC6-E0894EE0D95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956376" cy="596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0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60648"/>
            <a:ext cx="8401217" cy="630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01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80920" cy="621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46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69475" cy="598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39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31B6FD"/>
              </a:buClr>
            </a:pPr>
            <a:r>
              <a:rPr lang="ru-RU" sz="4800" dirty="0">
                <a:solidFill>
                  <a:srgbClr val="333333"/>
                </a:solidFill>
                <a:latin typeface="Arial"/>
                <a:ea typeface="Times New Roman"/>
                <a:cs typeface="Gulim"/>
              </a:rPr>
              <a:t>6 растений, которые стоит купить, если в квартире есть курильщик </a:t>
            </a:r>
            <a:endParaRPr lang="ru-RU" sz="4800" dirty="0">
              <a:solidFill>
                <a:srgbClr val="000000"/>
              </a:solidFill>
              <a:latin typeface="Gulim"/>
              <a:ea typeface="Calibri"/>
              <a:cs typeface="Gulim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ЦВЕТЫ   НА   ОКНАХ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718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15816" y="3284983"/>
            <a:ext cx="5364584" cy="2841179"/>
          </a:xfrm>
        </p:spPr>
        <p:txBody>
          <a:bodyPr/>
          <a:lstStyle/>
          <a:p>
            <a:pPr lvl="0">
              <a:buClr>
                <a:srgbClr val="31B6FD"/>
              </a:buClr>
            </a:pPr>
            <a:r>
              <a:rPr lang="ru-RU" sz="2800" dirty="0">
                <a:solidFill>
                  <a:srgbClr val="333333"/>
                </a:solidFill>
                <a:latin typeface="Arial"/>
                <a:ea typeface="Times New Roman"/>
                <a:cs typeface="Gulim"/>
              </a:rPr>
              <a:t>1. Бамбуковая пальма, по информации НАСА, это растение убирает формальдегиды, а также является естественным увлажнителем воздуха.</a:t>
            </a:r>
            <a:endParaRPr lang="ru-RU" sz="2800" dirty="0">
              <a:solidFill>
                <a:srgbClr val="000000"/>
              </a:solidFill>
              <a:latin typeface="Gulim"/>
              <a:ea typeface="Calibri"/>
              <a:cs typeface="Gulim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333333"/>
                </a:solidFill>
                <a:latin typeface="Arial"/>
                <a:ea typeface="Times New Roman"/>
                <a:cs typeface="Gulim"/>
              </a:rPr>
              <a:t>Бамбуковая пальма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2" y="1988840"/>
            <a:ext cx="291004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388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333333"/>
                </a:solidFill>
                <a:latin typeface="Arial"/>
                <a:ea typeface="Times New Roman"/>
                <a:cs typeface="Gulim"/>
              </a:rPr>
              <a:t>Сансевиерия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329202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912" y="22048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3600" dirty="0">
                <a:solidFill>
                  <a:srgbClr val="333333"/>
                </a:solidFill>
                <a:latin typeface="Arial"/>
                <a:ea typeface="Times New Roman"/>
                <a:cs typeface="Gulim"/>
              </a:rPr>
              <a:t>2. </a:t>
            </a:r>
            <a:r>
              <a:rPr lang="ru-RU" sz="3600" dirty="0" err="1">
                <a:solidFill>
                  <a:srgbClr val="333333"/>
                </a:solidFill>
                <a:latin typeface="Arial"/>
                <a:ea typeface="Times New Roman"/>
                <a:cs typeface="Gulim"/>
              </a:rPr>
              <a:t>Сансевиерия</a:t>
            </a:r>
            <a:r>
              <a:rPr lang="ru-RU" sz="3600" dirty="0">
                <a:solidFill>
                  <a:srgbClr val="333333"/>
                </a:solidFill>
                <a:latin typeface="Arial"/>
                <a:ea typeface="Times New Roman"/>
                <a:cs typeface="Gulim"/>
              </a:rPr>
              <a:t> абсорбирует оксиды азота и формальдегиды. </a:t>
            </a:r>
            <a:endParaRPr lang="ru-RU" sz="3600" dirty="0">
              <a:solidFill>
                <a:srgbClr val="000000"/>
              </a:solidFill>
              <a:latin typeface="Gulim"/>
              <a:ea typeface="Calibri"/>
              <a:cs typeface="Gulim"/>
            </a:endParaRPr>
          </a:p>
        </p:txBody>
      </p:sp>
    </p:spTree>
    <p:extLst>
      <p:ext uri="{BB962C8B-B14F-4D97-AF65-F5344CB8AC3E}">
        <p14:creationId xmlns:p14="http://schemas.microsoft.com/office/powerpoint/2010/main" val="1033192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333333"/>
                </a:solidFill>
                <a:latin typeface="Arial"/>
                <a:ea typeface="Times New Roman"/>
                <a:cs typeface="Gulim"/>
              </a:rPr>
              <a:t>Бетелевая</a:t>
            </a:r>
            <a:r>
              <a:rPr lang="ru-RU" dirty="0">
                <a:solidFill>
                  <a:srgbClr val="333333"/>
                </a:solidFill>
                <a:latin typeface="Arial"/>
                <a:ea typeface="Times New Roman"/>
                <a:cs typeface="Gulim"/>
              </a:rPr>
              <a:t> пальма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307758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198884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3600" dirty="0">
                <a:solidFill>
                  <a:srgbClr val="333333"/>
                </a:solidFill>
                <a:latin typeface="Arial"/>
                <a:ea typeface="Times New Roman"/>
                <a:cs typeface="Gulim"/>
              </a:rPr>
              <a:t>3. </a:t>
            </a:r>
            <a:r>
              <a:rPr lang="ru-RU" sz="3600" dirty="0" err="1">
                <a:solidFill>
                  <a:srgbClr val="333333"/>
                </a:solidFill>
                <a:latin typeface="Arial"/>
                <a:ea typeface="Times New Roman"/>
                <a:cs typeface="Gulim"/>
              </a:rPr>
              <a:t>Бетелевая</a:t>
            </a:r>
            <a:r>
              <a:rPr lang="ru-RU" sz="3600" dirty="0">
                <a:solidFill>
                  <a:srgbClr val="333333"/>
                </a:solidFill>
                <a:latin typeface="Arial"/>
                <a:ea typeface="Times New Roman"/>
                <a:cs typeface="Gulim"/>
              </a:rPr>
              <a:t> пальма - одно из самых эффективных растений для общей очистки воздуха</a:t>
            </a:r>
            <a:r>
              <a:rPr lang="ru-RU" sz="3600" dirty="0" smtClean="0">
                <a:solidFill>
                  <a:srgbClr val="333333"/>
                </a:solidFill>
                <a:latin typeface="Arial"/>
                <a:ea typeface="Times New Roman"/>
                <a:cs typeface="Gulim"/>
              </a:rPr>
              <a:t>.</a:t>
            </a:r>
            <a:endParaRPr lang="ru-RU" sz="3600" dirty="0">
              <a:solidFill>
                <a:srgbClr val="000000"/>
              </a:solidFill>
              <a:latin typeface="Gulim"/>
              <a:ea typeface="Calibri"/>
              <a:cs typeface="Gulim"/>
            </a:endParaRPr>
          </a:p>
        </p:txBody>
      </p:sp>
    </p:spTree>
    <p:extLst>
      <p:ext uri="{BB962C8B-B14F-4D97-AF65-F5344CB8AC3E}">
        <p14:creationId xmlns:p14="http://schemas.microsoft.com/office/powerpoint/2010/main" val="1600827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728"/>
          </a:xfrm>
        </p:spPr>
        <p:txBody>
          <a:bodyPr/>
          <a:lstStyle/>
          <a:p>
            <a:r>
              <a:rPr lang="ru-RU" dirty="0">
                <a:solidFill>
                  <a:srgbClr val="333333"/>
                </a:solidFill>
                <a:latin typeface="Arial"/>
                <a:ea typeface="Times New Roman"/>
                <a:cs typeface="Gulim"/>
              </a:rPr>
              <a:t>4. </a:t>
            </a:r>
            <a:r>
              <a:rPr lang="ru-RU" dirty="0" err="1">
                <a:solidFill>
                  <a:srgbClr val="333333"/>
                </a:solidFill>
                <a:latin typeface="Arial"/>
                <a:ea typeface="Times New Roman"/>
                <a:cs typeface="Gulim"/>
              </a:rPr>
              <a:t>Хлорофитум</a:t>
            </a:r>
            <a:r>
              <a:rPr lang="ru-RU" dirty="0">
                <a:solidFill>
                  <a:srgbClr val="333333"/>
                </a:solidFill>
                <a:latin typeface="Arial"/>
                <a:ea typeface="Times New Roman"/>
                <a:cs typeface="Gulim"/>
              </a:rPr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" y="2276872"/>
            <a:ext cx="399351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912" y="1916832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solidFill>
                  <a:srgbClr val="333333"/>
                </a:solidFill>
                <a:latin typeface="Arial"/>
                <a:ea typeface="Times New Roman"/>
                <a:cs typeface="Gulim"/>
              </a:rPr>
              <a:t> 4. </a:t>
            </a:r>
            <a:r>
              <a:rPr lang="ru-RU" sz="2400" dirty="0" err="1">
                <a:solidFill>
                  <a:srgbClr val="333333"/>
                </a:solidFill>
                <a:latin typeface="Arial"/>
                <a:ea typeface="Times New Roman"/>
                <a:cs typeface="Gulim"/>
              </a:rPr>
              <a:t>Хлорофитум</a:t>
            </a:r>
            <a:r>
              <a:rPr lang="ru-RU" sz="2400" dirty="0">
                <a:solidFill>
                  <a:srgbClr val="333333"/>
                </a:solidFill>
                <a:latin typeface="Arial"/>
                <a:ea typeface="Times New Roman"/>
                <a:cs typeface="Gulim"/>
              </a:rPr>
              <a:t> - прекрасное комнатное растение, которое очистит воздух от оксида углерода и других токсинов. По информации НАСА, </a:t>
            </a:r>
            <a:r>
              <a:rPr lang="ru-RU" sz="2400" dirty="0" err="1">
                <a:solidFill>
                  <a:srgbClr val="333333"/>
                </a:solidFill>
                <a:latin typeface="Arial"/>
                <a:ea typeface="Times New Roman"/>
                <a:cs typeface="Gulim"/>
              </a:rPr>
              <a:t>Хлорофитум</a:t>
            </a:r>
            <a:r>
              <a:rPr lang="ru-RU" sz="2400" dirty="0">
                <a:solidFill>
                  <a:srgbClr val="333333"/>
                </a:solidFill>
                <a:latin typeface="Arial"/>
                <a:ea typeface="Times New Roman"/>
                <a:cs typeface="Gulim"/>
              </a:rPr>
              <a:t> входит в тройку самых эффективных очистителей воздуха от формальдегида среди комнатных растений. </a:t>
            </a:r>
            <a:endParaRPr lang="ru-RU" sz="2400" dirty="0">
              <a:solidFill>
                <a:srgbClr val="000000"/>
              </a:solidFill>
              <a:latin typeface="Gulim"/>
              <a:ea typeface="Calibri"/>
              <a:cs typeface="Gulim"/>
            </a:endParaRPr>
          </a:p>
        </p:txBody>
      </p:sp>
    </p:spTree>
    <p:extLst>
      <p:ext uri="{BB962C8B-B14F-4D97-AF65-F5344CB8AC3E}">
        <p14:creationId xmlns:p14="http://schemas.microsoft.com/office/powerpoint/2010/main" val="3630364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333333"/>
                </a:solidFill>
                <a:latin typeface="Arial"/>
                <a:ea typeface="Times New Roman"/>
                <a:cs typeface="Gulim"/>
              </a:rPr>
              <a:t>Спатифиллум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40928"/>
            <a:ext cx="2810936" cy="415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1951673"/>
            <a:ext cx="4572000" cy="45981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solidFill>
                  <a:srgbClr val="333333"/>
                </a:solidFill>
                <a:latin typeface="Arial"/>
                <a:ea typeface="Times New Roman"/>
                <a:cs typeface="Gulim"/>
              </a:rPr>
              <a:t>5. </a:t>
            </a:r>
            <a:r>
              <a:rPr lang="ru-RU" sz="2400" dirty="0" err="1">
                <a:solidFill>
                  <a:srgbClr val="333333"/>
                </a:solidFill>
                <a:latin typeface="Arial"/>
                <a:ea typeface="Times New Roman"/>
                <a:cs typeface="Gulim"/>
              </a:rPr>
              <a:t>Спатифиллум</a:t>
            </a:r>
            <a:r>
              <a:rPr lang="ru-RU" sz="2400" dirty="0">
                <a:solidFill>
                  <a:srgbClr val="333333"/>
                </a:solidFill>
                <a:latin typeface="Arial"/>
                <a:ea typeface="Times New Roman"/>
                <a:cs typeface="Gulim"/>
              </a:rPr>
              <a:t> - самый настоящий «универсальный очиститель воздуха». Нередко это растение ставят в ванной комнате, потому что это оно активно борется со спорами плесени. </a:t>
            </a:r>
            <a:r>
              <a:rPr lang="ru-RU" sz="2400" dirty="0" err="1">
                <a:solidFill>
                  <a:srgbClr val="333333"/>
                </a:solidFill>
                <a:latin typeface="Arial"/>
                <a:ea typeface="Times New Roman"/>
                <a:cs typeface="Gulim"/>
              </a:rPr>
              <a:t>Спатифиллум</a:t>
            </a:r>
            <a:r>
              <a:rPr lang="ru-RU" sz="2400" dirty="0">
                <a:solidFill>
                  <a:srgbClr val="333333"/>
                </a:solidFill>
                <a:latin typeface="Arial"/>
                <a:ea typeface="Times New Roman"/>
                <a:cs typeface="Gulim"/>
              </a:rPr>
              <a:t> также очищает воздух от формальдегида и </a:t>
            </a:r>
            <a:r>
              <a:rPr lang="ru-RU" sz="2400" dirty="0" err="1">
                <a:solidFill>
                  <a:srgbClr val="333333"/>
                </a:solidFill>
                <a:latin typeface="Arial"/>
                <a:ea typeface="Times New Roman"/>
                <a:cs typeface="Gulim"/>
              </a:rPr>
              <a:t>трихлорэтилена</a:t>
            </a:r>
            <a:r>
              <a:rPr lang="ru-RU" sz="2400" dirty="0">
                <a:solidFill>
                  <a:srgbClr val="333333"/>
                </a:solidFill>
                <a:latin typeface="Arial"/>
                <a:ea typeface="Times New Roman"/>
                <a:cs typeface="Gulim"/>
              </a:rPr>
              <a:t>.</a:t>
            </a:r>
            <a:endParaRPr lang="ru-RU" sz="2400" dirty="0">
              <a:solidFill>
                <a:srgbClr val="000000"/>
              </a:solidFill>
              <a:latin typeface="Gulim"/>
              <a:ea typeface="Calibri"/>
              <a:cs typeface="Gulim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solidFill>
                  <a:srgbClr val="333333"/>
                </a:solidFill>
                <a:latin typeface="Arial"/>
                <a:ea typeface="Times New Roman"/>
                <a:cs typeface="Gulim"/>
              </a:rPr>
              <a:t> </a:t>
            </a:r>
            <a:endParaRPr lang="ru-RU" sz="2400" dirty="0">
              <a:solidFill>
                <a:srgbClr val="000000"/>
              </a:solidFill>
              <a:latin typeface="Gulim"/>
              <a:ea typeface="Calibri"/>
              <a:cs typeface="Gulim"/>
            </a:endParaRPr>
          </a:p>
        </p:txBody>
      </p:sp>
    </p:spTree>
    <p:extLst>
      <p:ext uri="{BB962C8B-B14F-4D97-AF65-F5344CB8AC3E}">
        <p14:creationId xmlns:p14="http://schemas.microsoft.com/office/powerpoint/2010/main" val="4223286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333333"/>
                </a:solidFill>
                <a:latin typeface="Arial"/>
                <a:ea typeface="Times New Roman"/>
                <a:cs typeface="Gulim"/>
              </a:rPr>
              <a:t>6. Гербера 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352456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20" y="1700808"/>
            <a:ext cx="50040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solidFill>
                  <a:srgbClr val="333333"/>
                </a:solidFill>
                <a:latin typeface="Arial"/>
                <a:ea typeface="Times New Roman"/>
                <a:cs typeface="Gulim"/>
              </a:rPr>
              <a:t>6. Гербера - это чудесное растение с изысканными цветами не только очистит воздух от бензола, но также улучшит ваш сон, благодаря своей способности поглощать карбон диоксида и насыщать воздух кислородом в ночное время.</a:t>
            </a:r>
            <a:endParaRPr lang="ru-RU" sz="2400" dirty="0">
              <a:solidFill>
                <a:srgbClr val="000000"/>
              </a:solidFill>
              <a:latin typeface="Gulim"/>
              <a:ea typeface="Calibri"/>
              <a:cs typeface="Gulim"/>
            </a:endParaRPr>
          </a:p>
        </p:txBody>
      </p:sp>
    </p:spTree>
    <p:extLst>
      <p:ext uri="{BB962C8B-B14F-4D97-AF65-F5344CB8AC3E}">
        <p14:creationId xmlns:p14="http://schemas.microsoft.com/office/powerpoint/2010/main" val="2218853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С рабочего стола\Алексей\Сборник задач декабрь 2013\физика в строительстве,вентиляции\фото\DSC03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99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42493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1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lnSpc>
                <a:spcPct val="115000"/>
              </a:lnSpc>
              <a:buFont typeface="Wingdings"/>
              <a:buChar char="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Gulim"/>
                <a:cs typeface="Times New Roman"/>
              </a:rPr>
              <a:t>рассмотреть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Gulim"/>
                <a:cs typeface="Times New Roman"/>
              </a:rPr>
              <a:t>назначение и основные характеристики окон и стеклопакетов;</a:t>
            </a:r>
          </a:p>
          <a:p>
            <a:pPr lvl="0">
              <a:lnSpc>
                <a:spcPct val="115000"/>
              </a:lnSpc>
              <a:buFont typeface="Wingdings"/>
              <a:buChar char="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ea typeface="Gulim"/>
                <a:cs typeface="Times New Roman"/>
              </a:rPr>
              <a:t>научить производить сравнительные расчеты эффективности применения стеклопакетов с различным сопротивлением теплопередаче;</a:t>
            </a:r>
          </a:p>
          <a:p>
            <a:pPr lvl="0">
              <a:lnSpc>
                <a:spcPct val="115000"/>
              </a:lnSpc>
              <a:buFont typeface="Wingdings"/>
              <a:buChar char="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ea typeface="Gulim"/>
                <a:cs typeface="Times New Roman"/>
              </a:rPr>
              <a:t>акцентировать внимание на взаимосвязь экономии энергии и состояния окружающей среды;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/>
              <a:buChar char="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ea typeface="Gulim"/>
                <a:cs typeface="Times New Roman"/>
              </a:rPr>
              <a:t>стимулировать интерес к практическому применению полученных знаний и навыков.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a typeface="Calibri"/>
                <a:cs typeface="Times New Roman"/>
              </a:rPr>
              <a:t>Технологические цели:</a:t>
            </a:r>
            <a:br>
              <a:rPr lang="ru-RU" dirty="0" smtClean="0"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9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42493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4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6479"/>
            <a:ext cx="8137442" cy="610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66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136904" cy="61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3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1304" cy="621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83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920879" cy="594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28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93</TotalTime>
  <Words>230</Words>
  <Application>Microsoft Office PowerPoint</Application>
  <PresentationFormat>Экран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Презентация PowerPoint</vt:lpstr>
      <vt:lpstr>Презентация PowerPoint</vt:lpstr>
      <vt:lpstr>Презентация PowerPoint</vt:lpstr>
      <vt:lpstr>Технологические цели: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ЦВЕТЫ   НА   ОКНАХ</vt:lpstr>
      <vt:lpstr>Бамбуковая пальма</vt:lpstr>
      <vt:lpstr>Сансевиерия</vt:lpstr>
      <vt:lpstr>Бетелевая пальма </vt:lpstr>
      <vt:lpstr>4. Хлорофитум </vt:lpstr>
      <vt:lpstr>Спатифиллум</vt:lpstr>
      <vt:lpstr>6. Гербера </vt:lpstr>
    </vt:vector>
  </TitlesOfParts>
  <Company>Россельхозбанк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Alvika</dc:creator>
  <cp:lastModifiedBy>Alvika</cp:lastModifiedBy>
  <cp:revision>7</cp:revision>
  <dcterms:created xsi:type="dcterms:W3CDTF">2013-12-15T07:27:27Z</dcterms:created>
  <dcterms:modified xsi:type="dcterms:W3CDTF">2013-12-17T08:48:21Z</dcterms:modified>
</cp:coreProperties>
</file>